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9601200" cy="12801600" type="A3"/>
  <p:notesSz cx="6797675" cy="9926638"/>
  <p:defaultTextStyle>
    <a:defPPr>
      <a:defRPr lang="fi-FI"/>
    </a:defPPr>
    <a:lvl1pPr marL="0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1pPr>
    <a:lvl2pPr marL="639971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2pPr>
    <a:lvl3pPr marL="1279942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3pPr>
    <a:lvl4pPr marL="1919913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4pPr>
    <a:lvl5pPr marL="2559883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5pPr>
    <a:lvl6pPr marL="3199855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6pPr>
    <a:lvl7pPr marL="3839826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7pPr>
    <a:lvl8pPr marL="4479796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8pPr>
    <a:lvl9pPr marL="5119767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A0"/>
    <a:srgbClr val="8FC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C93D56-15B6-409A-AB22-85A0DEFE59D9}" v="1" dt="2023-05-15T07:40:29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807" autoAdjust="0"/>
  </p:normalViewPr>
  <p:slideViewPr>
    <p:cSldViewPr snapToGrid="0" snapToObjects="1">
      <p:cViewPr varScale="1">
        <p:scale>
          <a:sx n="69" d="100"/>
          <a:sy n="69" d="100"/>
        </p:scale>
        <p:origin x="2634" y="78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Honkanen" userId="2953e6af-1e99-4b40-b981-42454da92760" providerId="ADAL" clId="{FBC93D56-15B6-409A-AB22-85A0DEFE59D9}"/>
    <pc:docChg chg="undo redo custSel modSld modMainMaster">
      <pc:chgData name="Anne Honkanen" userId="2953e6af-1e99-4b40-b981-42454da92760" providerId="ADAL" clId="{FBC93D56-15B6-409A-AB22-85A0DEFE59D9}" dt="2023-05-15T08:47:29.486" v="464" actId="20577"/>
      <pc:docMkLst>
        <pc:docMk/>
      </pc:docMkLst>
      <pc:sldChg chg="modSp mod">
        <pc:chgData name="Anne Honkanen" userId="2953e6af-1e99-4b40-b981-42454da92760" providerId="ADAL" clId="{FBC93D56-15B6-409A-AB22-85A0DEFE59D9}" dt="2023-05-15T08:47:29.486" v="464" actId="20577"/>
        <pc:sldMkLst>
          <pc:docMk/>
          <pc:sldMk cId="2670980714" sldId="256"/>
        </pc:sldMkLst>
        <pc:spChg chg="mod">
          <ac:chgData name="Anne Honkanen" userId="2953e6af-1e99-4b40-b981-42454da92760" providerId="ADAL" clId="{FBC93D56-15B6-409A-AB22-85A0DEFE59D9}" dt="2023-05-15T07:41:45.124" v="54" actId="404"/>
          <ac:spMkLst>
            <pc:docMk/>
            <pc:sldMk cId="2670980714" sldId="256"/>
            <ac:spMk id="2" creationId="{8AA29E05-0D30-5F43-AB80-C2245E43EE4A}"/>
          </ac:spMkLst>
        </pc:spChg>
        <pc:spChg chg="mod">
          <ac:chgData name="Anne Honkanen" userId="2953e6af-1e99-4b40-b981-42454da92760" providerId="ADAL" clId="{FBC93D56-15B6-409A-AB22-85A0DEFE59D9}" dt="2023-05-15T08:47:29.486" v="464" actId="20577"/>
          <ac:spMkLst>
            <pc:docMk/>
            <pc:sldMk cId="2670980714" sldId="256"/>
            <ac:spMk id="3" creationId="{AFA1C208-5680-B347-B737-645F4DBB5F6C}"/>
          </ac:spMkLst>
        </pc:spChg>
      </pc:sldChg>
      <pc:sldMasterChg chg="addSp delSp modSp mod">
        <pc:chgData name="Anne Honkanen" userId="2953e6af-1e99-4b40-b981-42454da92760" providerId="ADAL" clId="{FBC93D56-15B6-409A-AB22-85A0DEFE59D9}" dt="2023-05-15T08:46:41.706" v="463" actId="20577"/>
        <pc:sldMasterMkLst>
          <pc:docMk/>
          <pc:sldMasterMk cId="848313520" sldId="2147483660"/>
        </pc:sldMasterMkLst>
        <pc:spChg chg="mod">
          <ac:chgData name="Anne Honkanen" userId="2953e6af-1e99-4b40-b981-42454da92760" providerId="ADAL" clId="{FBC93D56-15B6-409A-AB22-85A0DEFE59D9}" dt="2023-05-15T08:46:41.706" v="463" actId="20577"/>
          <ac:spMkLst>
            <pc:docMk/>
            <pc:sldMasterMk cId="848313520" sldId="2147483660"/>
            <ac:spMk id="10" creationId="{876CD704-DA37-4D0D-9BC6-9F3AECB8AF30}"/>
          </ac:spMkLst>
        </pc:spChg>
        <pc:picChg chg="del">
          <ac:chgData name="Anne Honkanen" userId="2953e6af-1e99-4b40-b981-42454da92760" providerId="ADAL" clId="{FBC93D56-15B6-409A-AB22-85A0DEFE59D9}" dt="2023-05-15T07:40:14.512" v="0" actId="478"/>
          <ac:picMkLst>
            <pc:docMk/>
            <pc:sldMasterMk cId="848313520" sldId="2147483660"/>
            <ac:picMk id="3" creationId="{D5CF1E22-DA6C-03BB-A5A2-7D5DCCD3CF3B}"/>
          </ac:picMkLst>
        </pc:picChg>
        <pc:picChg chg="add mod">
          <ac:chgData name="Anne Honkanen" userId="2953e6af-1e99-4b40-b981-42454da92760" providerId="ADAL" clId="{FBC93D56-15B6-409A-AB22-85A0DEFE59D9}" dt="2023-05-15T07:40:51.316" v="20" actId="1038"/>
          <ac:picMkLst>
            <pc:docMk/>
            <pc:sldMasterMk cId="848313520" sldId="2147483660"/>
            <ac:picMk id="5" creationId="{B1AB8722-3BAB-8712-60B9-BA7A3A46D254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512A7-6E0B-2742-829F-AA6A6EA1D67F}" type="datetimeFigureOut">
              <a:rPr lang="fi-FI" smtClean="0"/>
              <a:t>15.5.2023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13AE0-0401-E141-BCD6-EB0BED40E4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858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13AE0-0401-E141-BCD6-EB0BED40E41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15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15.5.2023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444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15.5.2023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30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960870" y="512659"/>
            <a:ext cx="2160270" cy="10922846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80061" y="512659"/>
            <a:ext cx="6320790" cy="1092284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15.5.2023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211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463672"/>
            <a:ext cx="8641080" cy="21336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15.5.2023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448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8429" y="8226215"/>
            <a:ext cx="8161020" cy="2542540"/>
          </a:xfrm>
          <a:prstGeom prst="rect">
            <a:avLst/>
          </a:prstGeom>
        </p:spPr>
        <p:txBody>
          <a:bodyPr anchor="t"/>
          <a:lstStyle>
            <a:lvl1pPr algn="l">
              <a:defRPr sz="5502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8">
                <a:solidFill>
                  <a:schemeClr val="tx1">
                    <a:tint val="75000"/>
                  </a:schemeClr>
                </a:solidFill>
              </a:defRPr>
            </a:lvl1pPr>
            <a:lvl2pPr marL="624190" indent="0">
              <a:buNone/>
              <a:defRPr sz="2455">
                <a:solidFill>
                  <a:schemeClr val="tx1">
                    <a:tint val="75000"/>
                  </a:schemeClr>
                </a:solidFill>
              </a:defRPr>
            </a:lvl2pPr>
            <a:lvl3pPr marL="1248378" indent="0">
              <a:buNone/>
              <a:defRPr sz="2201">
                <a:solidFill>
                  <a:schemeClr val="tx1">
                    <a:tint val="75000"/>
                  </a:schemeClr>
                </a:solidFill>
              </a:defRPr>
            </a:lvl3pPr>
            <a:lvl4pPr marL="1872568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4pPr>
            <a:lvl5pPr marL="2496756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5pPr>
            <a:lvl6pPr marL="3120946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6pPr>
            <a:lvl7pPr marL="3745135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7pPr>
            <a:lvl8pPr marL="4369324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8pPr>
            <a:lvl9pPr marL="4993514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15.5.2023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84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4240530" cy="8448464"/>
          </a:xfrm>
          <a:prstGeom prst="rect">
            <a:avLst/>
          </a:prstGeom>
        </p:spPr>
        <p:txBody>
          <a:bodyPr/>
          <a:lstStyle>
            <a:lvl1pPr>
              <a:defRPr sz="3809"/>
            </a:lvl1pPr>
            <a:lvl2pPr>
              <a:defRPr sz="3301"/>
            </a:lvl2pPr>
            <a:lvl3pPr>
              <a:defRPr sz="2708"/>
            </a:lvl3pPr>
            <a:lvl4pPr>
              <a:defRPr sz="2455"/>
            </a:lvl4pPr>
            <a:lvl5pPr>
              <a:defRPr sz="2455"/>
            </a:lvl5pPr>
            <a:lvl6pPr>
              <a:defRPr sz="2455"/>
            </a:lvl6pPr>
            <a:lvl7pPr>
              <a:defRPr sz="2455"/>
            </a:lvl7pPr>
            <a:lvl8pPr>
              <a:defRPr sz="2455"/>
            </a:lvl8pPr>
            <a:lvl9pPr>
              <a:defRPr sz="2455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  <a:prstGeom prst="rect">
            <a:avLst/>
          </a:prstGeom>
        </p:spPr>
        <p:txBody>
          <a:bodyPr/>
          <a:lstStyle>
            <a:lvl1pPr>
              <a:defRPr sz="3809"/>
            </a:lvl1pPr>
            <a:lvl2pPr>
              <a:defRPr sz="3301"/>
            </a:lvl2pPr>
            <a:lvl3pPr>
              <a:defRPr sz="2708"/>
            </a:lvl3pPr>
            <a:lvl4pPr>
              <a:defRPr sz="2455"/>
            </a:lvl4pPr>
            <a:lvl5pPr>
              <a:defRPr sz="2455"/>
            </a:lvl5pPr>
            <a:lvl6pPr>
              <a:defRPr sz="2455"/>
            </a:lvl6pPr>
            <a:lvl7pPr>
              <a:defRPr sz="2455"/>
            </a:lvl7pPr>
            <a:lvl8pPr>
              <a:defRPr sz="2455"/>
            </a:lvl8pPr>
            <a:lvl9pPr>
              <a:defRPr sz="2455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15.5.2023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63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0061" y="2865545"/>
            <a:ext cx="4242197" cy="11942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1" b="1"/>
            </a:lvl1pPr>
            <a:lvl2pPr marL="624190" indent="0">
              <a:buNone/>
              <a:defRPr sz="2708" b="1"/>
            </a:lvl2pPr>
            <a:lvl3pPr marL="1248378" indent="0">
              <a:buNone/>
              <a:defRPr sz="2455" b="1"/>
            </a:lvl3pPr>
            <a:lvl4pPr marL="1872568" indent="0">
              <a:buNone/>
              <a:defRPr sz="2201" b="1"/>
            </a:lvl4pPr>
            <a:lvl5pPr marL="2496756" indent="0">
              <a:buNone/>
              <a:defRPr sz="2201" b="1"/>
            </a:lvl5pPr>
            <a:lvl6pPr marL="3120946" indent="0">
              <a:buNone/>
              <a:defRPr sz="2201" b="1"/>
            </a:lvl6pPr>
            <a:lvl7pPr marL="3745135" indent="0">
              <a:buNone/>
              <a:defRPr sz="2201" b="1"/>
            </a:lvl7pPr>
            <a:lvl8pPr marL="4369324" indent="0">
              <a:buNone/>
              <a:defRPr sz="2201" b="1"/>
            </a:lvl8pPr>
            <a:lvl9pPr marL="4993514" indent="0">
              <a:buNone/>
              <a:defRPr sz="220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80061" y="4059767"/>
            <a:ext cx="4242197" cy="7375738"/>
          </a:xfrm>
          <a:prstGeom prst="rect">
            <a:avLst/>
          </a:prstGeom>
        </p:spPr>
        <p:txBody>
          <a:bodyPr/>
          <a:lstStyle>
            <a:lvl1pPr>
              <a:defRPr sz="3301"/>
            </a:lvl1pPr>
            <a:lvl2pPr>
              <a:defRPr sz="2708"/>
            </a:lvl2pPr>
            <a:lvl3pPr>
              <a:defRPr sz="2455"/>
            </a:lvl3pPr>
            <a:lvl4pPr>
              <a:defRPr sz="2201"/>
            </a:lvl4pPr>
            <a:lvl5pPr>
              <a:defRPr sz="2201"/>
            </a:lvl5pPr>
            <a:lvl6pPr>
              <a:defRPr sz="2201"/>
            </a:lvl6pPr>
            <a:lvl7pPr>
              <a:defRPr sz="2201"/>
            </a:lvl7pPr>
            <a:lvl8pPr>
              <a:defRPr sz="2201"/>
            </a:lvl8pPr>
            <a:lvl9pPr>
              <a:defRPr sz="220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877277" y="2865545"/>
            <a:ext cx="4243863" cy="11942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1" b="1"/>
            </a:lvl1pPr>
            <a:lvl2pPr marL="624190" indent="0">
              <a:buNone/>
              <a:defRPr sz="2708" b="1"/>
            </a:lvl2pPr>
            <a:lvl3pPr marL="1248378" indent="0">
              <a:buNone/>
              <a:defRPr sz="2455" b="1"/>
            </a:lvl3pPr>
            <a:lvl4pPr marL="1872568" indent="0">
              <a:buNone/>
              <a:defRPr sz="2201" b="1"/>
            </a:lvl4pPr>
            <a:lvl5pPr marL="2496756" indent="0">
              <a:buNone/>
              <a:defRPr sz="2201" b="1"/>
            </a:lvl5pPr>
            <a:lvl6pPr marL="3120946" indent="0">
              <a:buNone/>
              <a:defRPr sz="2201" b="1"/>
            </a:lvl6pPr>
            <a:lvl7pPr marL="3745135" indent="0">
              <a:buNone/>
              <a:defRPr sz="2201" b="1"/>
            </a:lvl7pPr>
            <a:lvl8pPr marL="4369324" indent="0">
              <a:buNone/>
              <a:defRPr sz="2201" b="1"/>
            </a:lvl8pPr>
            <a:lvl9pPr marL="4993514" indent="0">
              <a:buNone/>
              <a:defRPr sz="220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877277" y="4059767"/>
            <a:ext cx="4243863" cy="7375738"/>
          </a:xfrm>
          <a:prstGeom prst="rect">
            <a:avLst/>
          </a:prstGeom>
        </p:spPr>
        <p:txBody>
          <a:bodyPr/>
          <a:lstStyle>
            <a:lvl1pPr>
              <a:defRPr sz="3301"/>
            </a:lvl1pPr>
            <a:lvl2pPr>
              <a:defRPr sz="2708"/>
            </a:lvl2pPr>
            <a:lvl3pPr>
              <a:defRPr sz="2455"/>
            </a:lvl3pPr>
            <a:lvl4pPr>
              <a:defRPr sz="2201"/>
            </a:lvl4pPr>
            <a:lvl5pPr>
              <a:defRPr sz="2201"/>
            </a:lvl5pPr>
            <a:lvl6pPr>
              <a:defRPr sz="2201"/>
            </a:lvl6pPr>
            <a:lvl7pPr>
              <a:defRPr sz="2201"/>
            </a:lvl7pPr>
            <a:lvl8pPr>
              <a:defRPr sz="2201"/>
            </a:lvl8pPr>
            <a:lvl9pPr>
              <a:defRPr sz="220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15.5.2023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27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15.5.2023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66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15.5.2023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248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1" y="509694"/>
            <a:ext cx="3158728" cy="2169160"/>
          </a:xfrm>
          <a:prstGeom prst="rect">
            <a:avLst/>
          </a:prstGeom>
        </p:spPr>
        <p:txBody>
          <a:bodyPr anchor="b"/>
          <a:lstStyle>
            <a:lvl1pPr algn="l">
              <a:defRPr sz="2708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53802" y="509695"/>
            <a:ext cx="5367338" cy="10925811"/>
          </a:xfrm>
          <a:prstGeom prst="rect">
            <a:avLst/>
          </a:prstGeom>
        </p:spPr>
        <p:txBody>
          <a:bodyPr/>
          <a:lstStyle>
            <a:lvl1pPr>
              <a:defRPr sz="4401"/>
            </a:lvl1pPr>
            <a:lvl2pPr>
              <a:defRPr sz="3809"/>
            </a:lvl2pPr>
            <a:lvl3pPr>
              <a:defRPr sz="3301"/>
            </a:lvl3pPr>
            <a:lvl4pPr>
              <a:defRPr sz="2708"/>
            </a:lvl4pPr>
            <a:lvl5pPr>
              <a:defRPr sz="2708"/>
            </a:lvl5pPr>
            <a:lvl6pPr>
              <a:defRPr sz="2708"/>
            </a:lvl6pPr>
            <a:lvl7pPr>
              <a:defRPr sz="2708"/>
            </a:lvl7pPr>
            <a:lvl8pPr>
              <a:defRPr sz="2708"/>
            </a:lvl8pPr>
            <a:lvl9pPr>
              <a:defRPr sz="2708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8" cy="875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7"/>
            </a:lvl1pPr>
            <a:lvl2pPr marL="624190" indent="0">
              <a:buNone/>
              <a:defRPr sz="1608"/>
            </a:lvl2pPr>
            <a:lvl3pPr marL="1248378" indent="0">
              <a:buNone/>
              <a:defRPr sz="1354"/>
            </a:lvl3pPr>
            <a:lvl4pPr marL="1872568" indent="0">
              <a:buNone/>
              <a:defRPr sz="1270"/>
            </a:lvl4pPr>
            <a:lvl5pPr marL="2496756" indent="0">
              <a:buNone/>
              <a:defRPr sz="1270"/>
            </a:lvl5pPr>
            <a:lvl6pPr marL="3120946" indent="0">
              <a:buNone/>
              <a:defRPr sz="1270"/>
            </a:lvl6pPr>
            <a:lvl7pPr marL="3745135" indent="0">
              <a:buNone/>
              <a:defRPr sz="1270"/>
            </a:lvl7pPr>
            <a:lvl8pPr marL="4369324" indent="0">
              <a:buNone/>
              <a:defRPr sz="1270"/>
            </a:lvl8pPr>
            <a:lvl9pPr marL="4993514" indent="0">
              <a:buNone/>
              <a:defRPr sz="127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15.5.2023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163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81903" y="8961120"/>
            <a:ext cx="5760720" cy="1057911"/>
          </a:xfrm>
          <a:prstGeom prst="rect">
            <a:avLst/>
          </a:prstGeom>
        </p:spPr>
        <p:txBody>
          <a:bodyPr anchor="b"/>
          <a:lstStyle>
            <a:lvl1pPr algn="l">
              <a:defRPr sz="2708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881903" y="1143846"/>
            <a:ext cx="5760720" cy="7680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1"/>
            </a:lvl1pPr>
            <a:lvl2pPr marL="624190" indent="0">
              <a:buNone/>
              <a:defRPr sz="3809"/>
            </a:lvl2pPr>
            <a:lvl3pPr marL="1248378" indent="0">
              <a:buNone/>
              <a:defRPr sz="3301"/>
            </a:lvl3pPr>
            <a:lvl4pPr marL="1872568" indent="0">
              <a:buNone/>
              <a:defRPr sz="2708"/>
            </a:lvl4pPr>
            <a:lvl5pPr marL="2496756" indent="0">
              <a:buNone/>
              <a:defRPr sz="2708"/>
            </a:lvl5pPr>
            <a:lvl6pPr marL="3120946" indent="0">
              <a:buNone/>
              <a:defRPr sz="2708"/>
            </a:lvl6pPr>
            <a:lvl7pPr marL="3745135" indent="0">
              <a:buNone/>
              <a:defRPr sz="2708"/>
            </a:lvl7pPr>
            <a:lvl8pPr marL="4369324" indent="0">
              <a:buNone/>
              <a:defRPr sz="2708"/>
            </a:lvl8pPr>
            <a:lvl9pPr marL="4993514" indent="0">
              <a:buNone/>
              <a:defRPr sz="2708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881903" y="10019031"/>
            <a:ext cx="5760720" cy="1502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7"/>
            </a:lvl1pPr>
            <a:lvl2pPr marL="624190" indent="0">
              <a:buNone/>
              <a:defRPr sz="1608"/>
            </a:lvl2pPr>
            <a:lvl3pPr marL="1248378" indent="0">
              <a:buNone/>
              <a:defRPr sz="1354"/>
            </a:lvl3pPr>
            <a:lvl4pPr marL="1872568" indent="0">
              <a:buNone/>
              <a:defRPr sz="1270"/>
            </a:lvl4pPr>
            <a:lvl5pPr marL="2496756" indent="0">
              <a:buNone/>
              <a:defRPr sz="1270"/>
            </a:lvl5pPr>
            <a:lvl6pPr marL="3120946" indent="0">
              <a:buNone/>
              <a:defRPr sz="1270"/>
            </a:lvl6pPr>
            <a:lvl7pPr marL="3745135" indent="0">
              <a:buNone/>
              <a:defRPr sz="1270"/>
            </a:lvl7pPr>
            <a:lvl8pPr marL="4369324" indent="0">
              <a:buNone/>
              <a:defRPr sz="1270"/>
            </a:lvl8pPr>
            <a:lvl9pPr marL="4993514" indent="0">
              <a:buNone/>
              <a:defRPr sz="127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15.5.2023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910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puu, piha-, henkilö&#10;&#10;Kuvaus luotu automaattisesti">
            <a:extLst>
              <a:ext uri="{FF2B5EF4-FFF2-40B4-BE49-F238E27FC236}">
                <a16:creationId xmlns:a16="http://schemas.microsoft.com/office/drawing/2014/main" id="{3B9ACB9D-53AD-621B-5DD3-3665A547417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240514"/>
            <a:ext cx="9601200" cy="6401486"/>
          </a:xfrm>
          <a:prstGeom prst="rect">
            <a:avLst/>
          </a:prstGeom>
        </p:spPr>
      </p:pic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58AE7030-5C8F-0A4A-BCC2-2BDD1FE4811D}"/>
              </a:ext>
            </a:extLst>
          </p:cNvPr>
          <p:cNvSpPr/>
          <p:nvPr userDrawn="1"/>
        </p:nvSpPr>
        <p:spPr>
          <a:xfrm>
            <a:off x="720091" y="-288296"/>
            <a:ext cx="2401825" cy="2100387"/>
          </a:xfrm>
          <a:prstGeom prst="roundRect">
            <a:avLst>
              <a:gd name="adj" fmla="val 744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76CD704-DA37-4D0D-9BC6-9F3AECB8AF30}"/>
              </a:ext>
            </a:extLst>
          </p:cNvPr>
          <p:cNvSpPr txBox="1"/>
          <p:nvPr userDrawn="1"/>
        </p:nvSpPr>
        <p:spPr>
          <a:xfrm>
            <a:off x="720091" y="12053174"/>
            <a:ext cx="8161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0" kern="1200" dirty="0">
                <a:solidFill>
                  <a:srgbClr val="005FA0"/>
                </a:solidFill>
                <a:latin typeface="+mn-lt"/>
                <a:ea typeface="+mn-ea"/>
                <a:cs typeface="+mn-cs"/>
              </a:rPr>
              <a:t>För allas </a:t>
            </a:r>
            <a:r>
              <a:rPr lang="fi-FI" sz="1400" b="0" kern="1200" dirty="0" err="1">
                <a:solidFill>
                  <a:srgbClr val="005FA0"/>
                </a:solidFill>
                <a:latin typeface="+mn-lt"/>
                <a:ea typeface="+mn-ea"/>
                <a:cs typeface="+mn-cs"/>
              </a:rPr>
              <a:t>rätt</a:t>
            </a:r>
            <a:r>
              <a:rPr lang="fi-FI" sz="1400" b="0" kern="1200" dirty="0">
                <a:solidFill>
                  <a:srgbClr val="005FA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400" b="0" kern="1200" dirty="0" err="1">
                <a:solidFill>
                  <a:srgbClr val="005FA0"/>
                </a:solidFill>
                <a:latin typeface="+mn-lt"/>
                <a:ea typeface="+mn-ea"/>
                <a:cs typeface="+mn-cs"/>
              </a:rPr>
              <a:t>till</a:t>
            </a:r>
            <a:r>
              <a:rPr lang="fi-FI" sz="1400" b="0" kern="1200" dirty="0">
                <a:solidFill>
                  <a:srgbClr val="005FA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400" b="0" kern="1200" dirty="0" err="1">
                <a:solidFill>
                  <a:srgbClr val="005FA0"/>
                </a:solidFill>
                <a:latin typeface="+mn-lt"/>
                <a:ea typeface="+mn-ea"/>
                <a:cs typeface="+mn-cs"/>
              </a:rPr>
              <a:t>glädje</a:t>
            </a:r>
            <a:r>
              <a:rPr lang="fi-FI" sz="1400" b="0" kern="1200" dirty="0">
                <a:solidFill>
                  <a:srgbClr val="005FA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400" b="0" kern="1200" dirty="0" err="1">
                <a:solidFill>
                  <a:srgbClr val="005FA0"/>
                </a:solidFill>
                <a:latin typeface="+mn-lt"/>
                <a:ea typeface="+mn-ea"/>
                <a:cs typeface="+mn-cs"/>
              </a:rPr>
              <a:t>utomhus</a:t>
            </a:r>
            <a:r>
              <a:rPr lang="fi-FI" sz="1400" b="0" kern="1200" dirty="0">
                <a:solidFill>
                  <a:srgbClr val="005FA0"/>
                </a:solidFill>
                <a:latin typeface="+mn-lt"/>
                <a:ea typeface="+mn-ea"/>
                <a:cs typeface="+mn-cs"/>
              </a:rPr>
              <a:t>. </a:t>
            </a:r>
            <a:r>
              <a:rPr lang="fi-FI" sz="1400" b="0" kern="1200" dirty="0" err="1">
                <a:solidFill>
                  <a:srgbClr val="005FA0"/>
                </a:solidFill>
                <a:latin typeface="+mn-lt"/>
                <a:ea typeface="+mn-ea"/>
                <a:cs typeface="+mn-cs"/>
              </a:rPr>
              <a:t>Äldre</a:t>
            </a:r>
            <a:r>
              <a:rPr lang="sv-SE" sz="1400" b="0" kern="1200" dirty="0">
                <a:solidFill>
                  <a:srgbClr val="005FA0"/>
                </a:solidFill>
                <a:latin typeface="+mn-lt"/>
                <a:ea typeface="+mn-ea"/>
                <a:cs typeface="+mn-cs"/>
              </a:rPr>
              <a:t>Institutet uppmuntrar att anordna utomhusevenemang</a:t>
            </a:r>
            <a:r>
              <a:rPr lang="fi-FI" sz="1400" b="0" kern="1200" dirty="0">
                <a:solidFill>
                  <a:srgbClr val="005FA0"/>
                </a:solidFill>
                <a:latin typeface="+mn-lt"/>
                <a:ea typeface="+mn-ea"/>
                <a:cs typeface="+mn-cs"/>
              </a:rPr>
              <a:t>.</a:t>
            </a:r>
            <a:r>
              <a:rPr lang="fi-FI" sz="1400" b="0" dirty="0">
                <a:solidFill>
                  <a:srgbClr val="005FA0"/>
                </a:solidFill>
              </a:rPr>
              <a:t> </a:t>
            </a:r>
          </a:p>
          <a:p>
            <a:pPr algn="ctr"/>
            <a:r>
              <a:rPr lang="fi-FI" sz="1400" b="1" dirty="0">
                <a:solidFill>
                  <a:srgbClr val="005FA0"/>
                </a:solidFill>
              </a:rPr>
              <a:t>www.vievanhusulos.fi</a:t>
            </a:r>
          </a:p>
          <a:p>
            <a:pPr algn="ctr"/>
            <a:endParaRPr lang="fi-FI" sz="1400" b="1" dirty="0">
              <a:solidFill>
                <a:srgbClr val="005FA0"/>
              </a:solidFill>
            </a:endParaRPr>
          </a:p>
        </p:txBody>
      </p:sp>
      <p:pic>
        <p:nvPicPr>
          <p:cNvPr id="5" name="Kuva 4" descr="Kuva, joka sisältää kohteen teksti, animaatio, clipart, lintu&#10;&#10;Kuvaus luotu automaattisesti">
            <a:extLst>
              <a:ext uri="{FF2B5EF4-FFF2-40B4-BE49-F238E27FC236}">
                <a16:creationId xmlns:a16="http://schemas.microsoft.com/office/drawing/2014/main" id="{B1AB8722-3BAB-8712-60B9-BA7A3A46D25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89367" y="-83714"/>
            <a:ext cx="2225360" cy="192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1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24190" rtl="0" eaLnBrk="1" latinLnBrk="0" hangingPunct="1">
        <a:spcBef>
          <a:spcPct val="0"/>
        </a:spcBef>
        <a:buNone/>
        <a:defRPr sz="60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8142" indent="-468142" algn="l" defTabSz="624190" rtl="0" eaLnBrk="1" latinLnBrk="0" hangingPunct="1">
        <a:spcBef>
          <a:spcPct val="20000"/>
        </a:spcBef>
        <a:buFont typeface="Arial"/>
        <a:buChar char="•"/>
        <a:defRPr sz="4401" kern="1200">
          <a:solidFill>
            <a:schemeClr val="tx1"/>
          </a:solidFill>
          <a:latin typeface="+mn-lt"/>
          <a:ea typeface="+mn-ea"/>
          <a:cs typeface="+mn-cs"/>
        </a:defRPr>
      </a:lvl1pPr>
      <a:lvl2pPr marL="1014307" indent="-390118" algn="l" defTabSz="624190" rtl="0" eaLnBrk="1" latinLnBrk="0" hangingPunct="1">
        <a:spcBef>
          <a:spcPct val="20000"/>
        </a:spcBef>
        <a:buFont typeface="Arial"/>
        <a:buChar char="–"/>
        <a:defRPr sz="3809" kern="1200">
          <a:solidFill>
            <a:schemeClr val="tx1"/>
          </a:solidFill>
          <a:latin typeface="+mn-lt"/>
          <a:ea typeface="+mn-ea"/>
          <a:cs typeface="+mn-cs"/>
        </a:defRPr>
      </a:lvl2pPr>
      <a:lvl3pPr marL="1560473" indent="-312095" algn="l" defTabSz="624190" rtl="0" eaLnBrk="1" latinLnBrk="0" hangingPunct="1">
        <a:spcBef>
          <a:spcPct val="20000"/>
        </a:spcBef>
        <a:buFont typeface="Arial"/>
        <a:buChar char="•"/>
        <a:defRPr sz="3301" kern="1200">
          <a:solidFill>
            <a:schemeClr val="tx1"/>
          </a:solidFill>
          <a:latin typeface="+mn-lt"/>
          <a:ea typeface="+mn-ea"/>
          <a:cs typeface="+mn-cs"/>
        </a:defRPr>
      </a:lvl3pPr>
      <a:lvl4pPr marL="2184663" indent="-312095" algn="l" defTabSz="624190" rtl="0" eaLnBrk="1" latinLnBrk="0" hangingPunct="1">
        <a:spcBef>
          <a:spcPct val="20000"/>
        </a:spcBef>
        <a:buFont typeface="Arial"/>
        <a:buChar char="–"/>
        <a:defRPr sz="2708" kern="1200">
          <a:solidFill>
            <a:schemeClr val="tx1"/>
          </a:solidFill>
          <a:latin typeface="+mn-lt"/>
          <a:ea typeface="+mn-ea"/>
          <a:cs typeface="+mn-cs"/>
        </a:defRPr>
      </a:lvl4pPr>
      <a:lvl5pPr marL="2808851" indent="-312095" algn="l" defTabSz="624190" rtl="0" eaLnBrk="1" latinLnBrk="0" hangingPunct="1">
        <a:spcBef>
          <a:spcPct val="20000"/>
        </a:spcBef>
        <a:buFont typeface="Arial"/>
        <a:buChar char="»"/>
        <a:defRPr sz="2708" kern="1200">
          <a:solidFill>
            <a:schemeClr val="tx1"/>
          </a:solidFill>
          <a:latin typeface="+mn-lt"/>
          <a:ea typeface="+mn-ea"/>
          <a:cs typeface="+mn-cs"/>
        </a:defRPr>
      </a:lvl5pPr>
      <a:lvl6pPr marL="3433041" indent="-312095" algn="l" defTabSz="624190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6pPr>
      <a:lvl7pPr marL="4057229" indent="-312095" algn="l" defTabSz="624190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7pPr>
      <a:lvl8pPr marL="4681419" indent="-312095" algn="l" defTabSz="624190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8pPr>
      <a:lvl9pPr marL="5305608" indent="-312095" algn="l" defTabSz="624190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624190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2pPr>
      <a:lvl3pPr marL="1248378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872568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4pPr>
      <a:lvl5pPr marL="2496756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5pPr>
      <a:lvl6pPr marL="3120946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6pPr>
      <a:lvl7pPr marL="3745135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7pPr>
      <a:lvl8pPr marL="4369324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8pPr>
      <a:lvl9pPr marL="4993514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8AA29E05-0D30-5F43-AB80-C2245E43EE4A}"/>
              </a:ext>
            </a:extLst>
          </p:cNvPr>
          <p:cNvSpPr txBox="1"/>
          <p:nvPr/>
        </p:nvSpPr>
        <p:spPr>
          <a:xfrm>
            <a:off x="523113" y="5311072"/>
            <a:ext cx="811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7200" b="1" dirty="0" err="1">
                <a:solidFill>
                  <a:srgbClr val="005FA0"/>
                </a:solidFill>
              </a:rPr>
              <a:t>Evenemangets</a:t>
            </a:r>
            <a:r>
              <a:rPr lang="fi-FI" sz="7200" b="1" dirty="0">
                <a:solidFill>
                  <a:srgbClr val="005FA0"/>
                </a:solidFill>
              </a:rPr>
              <a:t> </a:t>
            </a:r>
            <a:r>
              <a:rPr lang="fi-FI" sz="7200" b="1" dirty="0" err="1">
                <a:solidFill>
                  <a:srgbClr val="005FA0"/>
                </a:solidFill>
              </a:rPr>
              <a:t>namn</a:t>
            </a:r>
            <a:endParaRPr lang="fi-FI" sz="7200" b="1" dirty="0">
              <a:solidFill>
                <a:srgbClr val="005FA0"/>
              </a:solidFill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FA1C208-5680-B347-B737-645F4DBB5F6C}"/>
              </a:ext>
            </a:extLst>
          </p:cNvPr>
          <p:cNvSpPr txBox="1"/>
          <p:nvPr/>
        </p:nvSpPr>
        <p:spPr>
          <a:xfrm>
            <a:off x="845816" y="6672871"/>
            <a:ext cx="79801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i-FI" sz="2800" b="1" dirty="0" err="1">
                <a:solidFill>
                  <a:srgbClr val="005FA0"/>
                </a:solidFill>
              </a:rPr>
              <a:t>Tid</a:t>
            </a:r>
            <a:r>
              <a:rPr lang="fi-FI" sz="2800" b="1" dirty="0">
                <a:solidFill>
                  <a:srgbClr val="005FA0"/>
                </a:solidFill>
              </a:rPr>
              <a:t>: </a:t>
            </a:r>
            <a:r>
              <a:rPr lang="fi-FI" sz="2800" dirty="0">
                <a:solidFill>
                  <a:srgbClr val="005FA0"/>
                </a:solidFill>
              </a:rPr>
              <a:t> </a:t>
            </a:r>
            <a:r>
              <a:rPr lang="fi-FI" sz="2800" dirty="0" err="1">
                <a:solidFill>
                  <a:srgbClr val="005FA0"/>
                </a:solidFill>
              </a:rPr>
              <a:t>dag</a:t>
            </a:r>
            <a:r>
              <a:rPr lang="fi-FI" sz="2800" dirty="0">
                <a:solidFill>
                  <a:srgbClr val="005FA0"/>
                </a:solidFill>
              </a:rPr>
              <a:t>, datum </a:t>
            </a:r>
            <a:r>
              <a:rPr lang="fi-FI" sz="2800" dirty="0" err="1">
                <a:solidFill>
                  <a:srgbClr val="005FA0"/>
                </a:solidFill>
              </a:rPr>
              <a:t>och</a:t>
            </a:r>
            <a:r>
              <a:rPr lang="fi-FI" sz="2800" dirty="0">
                <a:solidFill>
                  <a:srgbClr val="005FA0"/>
                </a:solidFill>
              </a:rPr>
              <a:t> </a:t>
            </a:r>
            <a:r>
              <a:rPr lang="fi-FI" sz="2800" dirty="0" err="1">
                <a:solidFill>
                  <a:srgbClr val="005FA0"/>
                </a:solidFill>
              </a:rPr>
              <a:t>tid</a:t>
            </a:r>
            <a:r>
              <a:rPr lang="fi-FI" sz="2800" dirty="0">
                <a:solidFill>
                  <a:srgbClr val="005FA0"/>
                </a:solidFill>
              </a:rPr>
              <a:t>		</a:t>
            </a:r>
          </a:p>
          <a:p>
            <a:pPr lvl="0" algn="l"/>
            <a:r>
              <a:rPr lang="fi-FI" sz="2800" b="1" dirty="0" err="1">
                <a:solidFill>
                  <a:srgbClr val="005FA0"/>
                </a:solidFill>
              </a:rPr>
              <a:t>Plats</a:t>
            </a:r>
            <a:r>
              <a:rPr lang="fi-FI" sz="2800" b="1" dirty="0">
                <a:solidFill>
                  <a:srgbClr val="005FA0"/>
                </a:solidFill>
              </a:rPr>
              <a:t>: </a:t>
            </a:r>
            <a:r>
              <a:rPr lang="fi-FI" sz="2800" dirty="0" err="1">
                <a:solidFill>
                  <a:srgbClr val="005FA0"/>
                </a:solidFill>
              </a:rPr>
              <a:t>evenemangets</a:t>
            </a:r>
            <a:r>
              <a:rPr lang="fi-FI" sz="2800" dirty="0">
                <a:solidFill>
                  <a:srgbClr val="005FA0"/>
                </a:solidFill>
              </a:rPr>
              <a:t> </a:t>
            </a:r>
            <a:r>
              <a:rPr lang="fi-FI" sz="2800" dirty="0" err="1">
                <a:solidFill>
                  <a:srgbClr val="005FA0"/>
                </a:solidFill>
              </a:rPr>
              <a:t>adress</a:t>
            </a:r>
            <a:r>
              <a:rPr lang="fi-FI" sz="2800" dirty="0">
                <a:solidFill>
                  <a:srgbClr val="005FA0"/>
                </a:solidFill>
              </a:rPr>
              <a:t> </a:t>
            </a:r>
          </a:p>
          <a:p>
            <a:pPr lvl="0" algn="l"/>
            <a:endParaRPr lang="fi-FI" sz="2800" dirty="0">
              <a:solidFill>
                <a:srgbClr val="005FA0"/>
              </a:solidFill>
            </a:endParaRPr>
          </a:p>
          <a:p>
            <a:pPr lvl="0" algn="l"/>
            <a:r>
              <a:rPr lang="fi-FI" sz="2800" b="1" dirty="0">
                <a:solidFill>
                  <a:srgbClr val="005FA0"/>
                </a:solidFill>
              </a:rPr>
              <a:t>Program: </a:t>
            </a:r>
            <a:r>
              <a:rPr lang="sv-SE" sz="2800" dirty="0">
                <a:solidFill>
                  <a:srgbClr val="005FA0"/>
                </a:solidFill>
              </a:rPr>
              <a:t>berätta här vilket program som finns.</a:t>
            </a:r>
            <a:endParaRPr lang="fi-FI" sz="2800" dirty="0">
              <a:solidFill>
                <a:srgbClr val="005FA0"/>
              </a:solidFill>
            </a:endParaRPr>
          </a:p>
          <a:p>
            <a:pPr lvl="0" algn="l"/>
            <a:endParaRPr lang="fi-FI" sz="2800" dirty="0">
              <a:solidFill>
                <a:srgbClr val="005FA0"/>
              </a:solidFill>
            </a:endParaRPr>
          </a:p>
          <a:p>
            <a:pPr lvl="0" algn="l"/>
            <a:r>
              <a:rPr lang="fi-FI" sz="2800" b="1" dirty="0" err="1">
                <a:solidFill>
                  <a:srgbClr val="005FA0"/>
                </a:solidFill>
              </a:rPr>
              <a:t>Organisatör</a:t>
            </a:r>
            <a:r>
              <a:rPr lang="fi-FI" sz="2800" b="1" dirty="0">
                <a:solidFill>
                  <a:srgbClr val="005FA0"/>
                </a:solidFill>
              </a:rPr>
              <a:t>: </a:t>
            </a:r>
            <a:r>
              <a:rPr lang="fi-FI" sz="2800" dirty="0" err="1">
                <a:solidFill>
                  <a:srgbClr val="005FA0"/>
                </a:solidFill>
              </a:rPr>
              <a:t>skriv</a:t>
            </a:r>
            <a:r>
              <a:rPr lang="fi-FI" sz="2800" dirty="0">
                <a:solidFill>
                  <a:srgbClr val="005FA0"/>
                </a:solidFill>
              </a:rPr>
              <a:t> alla </a:t>
            </a:r>
            <a:r>
              <a:rPr lang="fi-FI" sz="2800" dirty="0" err="1">
                <a:solidFill>
                  <a:srgbClr val="005FA0"/>
                </a:solidFill>
              </a:rPr>
              <a:t>arrangörer</a:t>
            </a:r>
            <a:r>
              <a:rPr lang="fi-FI" sz="2800" dirty="0">
                <a:solidFill>
                  <a:srgbClr val="005FA0"/>
                </a:solidFill>
              </a:rPr>
              <a:t> </a:t>
            </a:r>
            <a:r>
              <a:rPr lang="fi-FI" sz="2800" dirty="0" err="1">
                <a:solidFill>
                  <a:srgbClr val="005FA0"/>
                </a:solidFill>
              </a:rPr>
              <a:t>här</a:t>
            </a:r>
            <a:r>
              <a:rPr lang="fi-FI" sz="2800" dirty="0">
                <a:solidFill>
                  <a:srgbClr val="005FA0"/>
                </a:solidFill>
              </a:rPr>
              <a:t>.</a:t>
            </a:r>
          </a:p>
          <a:p>
            <a:pPr lvl="0" algn="l"/>
            <a:endParaRPr lang="fi-FI" sz="2800" b="1" dirty="0">
              <a:solidFill>
                <a:srgbClr val="005FA0"/>
              </a:solidFill>
            </a:endParaRPr>
          </a:p>
          <a:p>
            <a:pPr lvl="0" algn="l"/>
            <a:r>
              <a:rPr lang="fi-FI" sz="2800" b="1" dirty="0" err="1">
                <a:solidFill>
                  <a:srgbClr val="005FA0"/>
                </a:solidFill>
              </a:rPr>
              <a:t>Mer</a:t>
            </a:r>
            <a:r>
              <a:rPr lang="fi-FI" sz="2800" b="1" dirty="0">
                <a:solidFill>
                  <a:srgbClr val="005FA0"/>
                </a:solidFill>
              </a:rPr>
              <a:t> </a:t>
            </a:r>
            <a:r>
              <a:rPr lang="fi-FI" sz="2800" b="1" dirty="0" err="1">
                <a:solidFill>
                  <a:srgbClr val="005FA0"/>
                </a:solidFill>
              </a:rPr>
              <a:t>information</a:t>
            </a:r>
            <a:r>
              <a:rPr lang="fi-FI" sz="2800" b="1" dirty="0">
                <a:solidFill>
                  <a:srgbClr val="005FA0"/>
                </a:solidFill>
              </a:rPr>
              <a:t>: </a:t>
            </a:r>
          </a:p>
          <a:p>
            <a:pPr lvl="0" algn="l"/>
            <a:endParaRPr lang="fi-FI" sz="2800" b="1" dirty="0">
              <a:solidFill>
                <a:srgbClr val="005FA0"/>
              </a:solidFill>
            </a:endParaRPr>
          </a:p>
          <a:p>
            <a:pPr lvl="0" algn="l"/>
            <a:r>
              <a:rPr lang="fi-FI" sz="2800" b="1" dirty="0">
                <a:solidFill>
                  <a:srgbClr val="005FA0"/>
                </a:solidFill>
              </a:rPr>
              <a:t>VARMT VÄLKOMMEN!</a:t>
            </a:r>
          </a:p>
        </p:txBody>
      </p:sp>
    </p:spTree>
    <p:extLst>
      <p:ext uri="{BB962C8B-B14F-4D97-AF65-F5344CB8AC3E}">
        <p14:creationId xmlns:p14="http://schemas.microsoft.com/office/powerpoint/2010/main" val="2670980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6">
      <a:dk1>
        <a:srgbClr val="0A0000"/>
      </a:dk1>
      <a:lt1>
        <a:sysClr val="window" lastClr="FFFFFF"/>
      </a:lt1>
      <a:dk2>
        <a:srgbClr val="4F504F"/>
      </a:dk2>
      <a:lt2>
        <a:srgbClr val="EEECE1"/>
      </a:lt2>
      <a:accent1>
        <a:srgbClr val="73B632"/>
      </a:accent1>
      <a:accent2>
        <a:srgbClr val="DF6421"/>
      </a:accent2>
      <a:accent3>
        <a:srgbClr val="007FBF"/>
      </a:accent3>
      <a:accent4>
        <a:srgbClr val="82826B"/>
      </a:accent4>
      <a:accent5>
        <a:srgbClr val="141313"/>
      </a:accent5>
      <a:accent6>
        <a:srgbClr val="E4772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41080F06A7841A4F4B5326ED0847F" ma:contentTypeVersion="18" ma:contentTypeDescription="Create a new document." ma:contentTypeScope="" ma:versionID="5d28ab3e3ca6bda2d76ef280220fe971">
  <xsd:schema xmlns:xsd="http://www.w3.org/2001/XMLSchema" xmlns:xs="http://www.w3.org/2001/XMLSchema" xmlns:p="http://schemas.microsoft.com/office/2006/metadata/properties" xmlns:ns2="e903c401-6a4f-4d6b-8c84-9876fb5ebde6" xmlns:ns3="3d091f9b-d86d-4b8d-90b6-5deeb1a8014b" targetNamespace="http://schemas.microsoft.com/office/2006/metadata/properties" ma:root="true" ma:fieldsID="ad27044697f8f474c8cda11dcafd9b90" ns2:_="" ns3:_="">
    <xsd:import namespace="e903c401-6a4f-4d6b-8c84-9876fb5ebde6"/>
    <xsd:import namespace="3d091f9b-d86d-4b8d-90b6-5deeb1a801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3c401-6a4f-4d6b-8c84-9876fb5ebd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06f59e7-9212-45af-996b-b508a3ddc8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91f9b-d86d-4b8d-90b6-5deeb1a8014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e9a2fae-b2ea-41ee-b773-ab1a7dc4a61b}" ma:internalName="TaxCatchAll" ma:showField="CatchAllData" ma:web="3d091f9b-d86d-4b8d-90b6-5deeb1a801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091f9b-d86d-4b8d-90b6-5deeb1a8014b" xsi:nil="true"/>
    <lcf76f155ced4ddcb4097134ff3c332f xmlns="e903c401-6a4f-4d6b-8c84-9876fb5ebde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0BEFB3-4039-4906-AE52-0D0F01EE17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8247B8-01A2-45A0-8E2A-F62D13D2CC60}"/>
</file>

<file path=customXml/itemProps3.xml><?xml version="1.0" encoding="utf-8"?>
<ds:datastoreItem xmlns:ds="http://schemas.openxmlformats.org/officeDocument/2006/customXml" ds:itemID="{B9BBCBB4-982C-49E2-9A1B-7FB2C9E7C229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e903c401-6a4f-4d6b-8c84-9876fb5ebde6"/>
    <ds:schemaRef ds:uri="http://www.w3.org/XML/1998/namespace"/>
    <ds:schemaRef ds:uri="http://purl.org/dc/dcmitype/"/>
    <ds:schemaRef ds:uri="3d091f9b-d86d-4b8d-90b6-5deeb1a8014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12394</TotalTime>
  <Words>38</Words>
  <Application>Microsoft Office PowerPoint</Application>
  <PresentationFormat>A3-paperi (297 x 420 mm)</PresentationFormat>
  <Paragraphs>12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Office-teema</vt:lpstr>
      <vt:lpstr>PowerPoint-esitys</vt:lpstr>
    </vt:vector>
  </TitlesOfParts>
  <Company>Graafinen Suunnittelu Pirjo Uusitalo-Aura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Pirjo Uusitalo-Aura</dc:creator>
  <cp:lastModifiedBy>Anne Honkanen</cp:lastModifiedBy>
  <cp:revision>53</cp:revision>
  <cp:lastPrinted>2019-05-29T05:08:45Z</cp:lastPrinted>
  <dcterms:created xsi:type="dcterms:W3CDTF">2018-04-27T12:29:05Z</dcterms:created>
  <dcterms:modified xsi:type="dcterms:W3CDTF">2023-05-15T08:47:34Z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0x0101008BA41080F06A7841A4F4B5326ED0847F</vt:lpwstr>
  </property>
  <property fmtid="{D5CDD505-2E9C-101B-9397-08002B2CF9AE}" pid="3" name="MediaServiceImageTags">
    <vt:lpwstr/>
  </property>
</Properties>
</file>